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7"/>
  </p:notesMasterIdLst>
  <p:sldIdLst>
    <p:sldId id="256" r:id="rId5"/>
    <p:sldId id="269" r:id="rId6"/>
    <p:sldId id="268" r:id="rId7"/>
    <p:sldId id="267" r:id="rId8"/>
    <p:sldId id="261" r:id="rId9"/>
    <p:sldId id="274" r:id="rId10"/>
    <p:sldId id="275" r:id="rId11"/>
    <p:sldId id="272" r:id="rId12"/>
    <p:sldId id="278" r:id="rId13"/>
    <p:sldId id="277" r:id="rId14"/>
    <p:sldId id="303" r:id="rId15"/>
    <p:sldId id="271" r:id="rId16"/>
    <p:sldId id="285" r:id="rId17"/>
    <p:sldId id="299" r:id="rId18"/>
    <p:sldId id="293" r:id="rId19"/>
    <p:sldId id="295" r:id="rId20"/>
    <p:sldId id="296" r:id="rId21"/>
    <p:sldId id="298" r:id="rId22"/>
    <p:sldId id="291" r:id="rId23"/>
    <p:sldId id="292" r:id="rId24"/>
    <p:sldId id="294" r:id="rId25"/>
    <p:sldId id="276" r:id="rId26"/>
    <p:sldId id="284" r:id="rId27"/>
    <p:sldId id="281" r:id="rId28"/>
    <p:sldId id="262" r:id="rId29"/>
    <p:sldId id="263" r:id="rId30"/>
    <p:sldId id="279" r:id="rId31"/>
    <p:sldId id="280" r:id="rId32"/>
    <p:sldId id="287" r:id="rId33"/>
    <p:sldId id="300" r:id="rId34"/>
    <p:sldId id="264" r:id="rId35"/>
    <p:sldId id="266" r:id="rId3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56" autoAdjust="0"/>
  </p:normalViewPr>
  <p:slideViewPr>
    <p:cSldViewPr snapToGrid="0" snapToObjects="1">
      <p:cViewPr varScale="1">
        <p:scale>
          <a:sx n="94" d="100"/>
          <a:sy n="94" d="100"/>
        </p:scale>
        <p:origin x="1188" y="8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2018 Global Games market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2018 Global Games Market</c:v>
                </c:pt>
              </c:strCache>
            </c:strRef>
          </c:tx>
          <c:spPr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03-4B2B-AB35-4BB27D42A459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03-4B2B-AB35-4BB27D42A459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203-4B2B-AB35-4BB27D42A4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Computer</c:v>
                </c:pt>
                <c:pt idx="1">
                  <c:v>Console</c:v>
                </c:pt>
                <c:pt idx="2">
                  <c:v>Mobile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32.9</c:v>
                </c:pt>
                <c:pt idx="1">
                  <c:v>34.6</c:v>
                </c:pt>
                <c:pt idx="2">
                  <c:v>70.3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3-4B2B-AB35-4BB27D42A45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1"/>
      </a:solidFill>
      <a:round/>
    </a:ln>
    <a:effectLst>
      <a:softEdge rad="3175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25.06.2019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</a:t>
            </a:r>
            <a:r>
              <a:rPr lang="fr-CH" dirty="0" err="1"/>
              <a:t>players</a:t>
            </a:r>
            <a:r>
              <a:rPr lang="fr-CH" dirty="0"/>
              <a:t> have </a:t>
            </a:r>
            <a:r>
              <a:rPr lang="fr-CH" dirty="0" err="1"/>
              <a:t>it’s</a:t>
            </a:r>
            <a:r>
              <a:rPr lang="fr-CH" dirty="0"/>
              <a:t> </a:t>
            </a:r>
            <a:r>
              <a:rPr lang="fr-CH" dirty="0" err="1"/>
              <a:t>own</a:t>
            </a:r>
            <a:r>
              <a:rPr lang="fr-CH" dirty="0"/>
              <a:t> set of </a:t>
            </a:r>
            <a:r>
              <a:rPr lang="fr-CH" dirty="0" err="1"/>
              <a:t>button</a:t>
            </a:r>
            <a:r>
              <a:rPr lang="fr-CH" dirty="0"/>
              <a:t> </a:t>
            </a:r>
            <a:r>
              <a:rPr lang="fr-CH" dirty="0" err="1"/>
              <a:t>linked</a:t>
            </a:r>
            <a:r>
              <a:rPr lang="fr-CH" dirty="0"/>
              <a:t> to the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prefab</a:t>
            </a:r>
            <a:r>
              <a:rPr lang="fr-CH" dirty="0"/>
              <a:t>,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</a:t>
            </a:r>
            <a:r>
              <a:rPr lang="fr-CH" dirty="0" err="1"/>
              <a:t>canvas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disabled</a:t>
            </a:r>
            <a:r>
              <a:rPr lang="fr-CH" dirty="0"/>
              <a:t> at start to </a:t>
            </a:r>
            <a:r>
              <a:rPr lang="fr-CH" dirty="0" err="1"/>
              <a:t>avoid</a:t>
            </a:r>
            <a:r>
              <a:rPr lang="fr-CH" dirty="0"/>
              <a:t> </a:t>
            </a:r>
            <a:r>
              <a:rPr lang="fr-CH" dirty="0" err="1"/>
              <a:t>problem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Unity</a:t>
            </a:r>
            <a:r>
              <a:rPr lang="fr-CH" dirty="0"/>
              <a:t> UI and </a:t>
            </a:r>
            <a:r>
              <a:rPr lang="fr-CH" dirty="0" err="1"/>
              <a:t>UNeT</a:t>
            </a:r>
            <a:r>
              <a:rPr lang="fr-CH" dirty="0"/>
              <a:t>, </a:t>
            </a:r>
            <a:r>
              <a:rPr lang="fr-CH" dirty="0" err="1"/>
              <a:t>otherwise</a:t>
            </a:r>
            <a:r>
              <a:rPr lang="fr-CH" dirty="0"/>
              <a:t> </a:t>
            </a:r>
            <a:r>
              <a:rPr lang="fr-CH" dirty="0" err="1"/>
              <a:t>only</a:t>
            </a:r>
            <a:r>
              <a:rPr lang="fr-CH" dirty="0"/>
              <a:t> the </a:t>
            </a:r>
            <a:r>
              <a:rPr lang="fr-CH" dirty="0" err="1"/>
              <a:t>latest</a:t>
            </a:r>
            <a:r>
              <a:rPr lang="fr-CH" dirty="0"/>
              <a:t>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have a </a:t>
            </a:r>
            <a:r>
              <a:rPr lang="fr-CH" dirty="0" err="1"/>
              <a:t>functional</a:t>
            </a:r>
            <a:r>
              <a:rPr lang="fr-CH" dirty="0"/>
              <a:t> UI. </a:t>
            </a:r>
            <a:r>
              <a:rPr lang="fr-CH" dirty="0" err="1"/>
              <a:t>Each</a:t>
            </a:r>
            <a:r>
              <a:rPr lang="fr-CH" dirty="0"/>
              <a:t> one of the four buttons </a:t>
            </a:r>
            <a:r>
              <a:rPr lang="fr-CH" dirty="0" err="1"/>
              <a:t>works</a:t>
            </a:r>
            <a:r>
              <a:rPr lang="fr-CH" dirty="0"/>
              <a:t> in the </a:t>
            </a:r>
            <a:r>
              <a:rPr lang="fr-CH" dirty="0" err="1"/>
              <a:t>same</a:t>
            </a:r>
            <a:r>
              <a:rPr lang="fr-CH" dirty="0"/>
              <a:t> </a:t>
            </a:r>
            <a:r>
              <a:rPr lang="fr-CH" dirty="0" err="1"/>
              <a:t>way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 values. It checks if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the local </a:t>
            </a:r>
            <a:r>
              <a:rPr lang="fr-CH" dirty="0" err="1"/>
              <a:t>player</a:t>
            </a:r>
            <a:r>
              <a:rPr lang="fr-CH" dirty="0"/>
              <a:t> and the direction the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wants</a:t>
            </a:r>
            <a:r>
              <a:rPr lang="fr-CH" dirty="0"/>
              <a:t> to go </a:t>
            </a:r>
            <a:r>
              <a:rPr lang="fr-CH" dirty="0" err="1"/>
              <a:t>isn’t</a:t>
            </a:r>
            <a:r>
              <a:rPr lang="fr-CH" dirty="0"/>
              <a:t> the opposite as the one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facing</a:t>
            </a:r>
            <a:r>
              <a:rPr lang="fr-CH" dirty="0"/>
              <a:t>. If </a:t>
            </a:r>
            <a:r>
              <a:rPr lang="fr-CH" dirty="0" err="1"/>
              <a:t>those</a:t>
            </a:r>
            <a:r>
              <a:rPr lang="fr-CH" dirty="0"/>
              <a:t> conditions are met </a:t>
            </a:r>
            <a:r>
              <a:rPr lang="fr-CH" dirty="0" err="1"/>
              <a:t>it</a:t>
            </a:r>
            <a:r>
              <a:rPr lang="fr-CH" dirty="0"/>
              <a:t> sets a direction </a:t>
            </a:r>
            <a:r>
              <a:rPr lang="fr-CH" dirty="0" err="1"/>
              <a:t>vector</a:t>
            </a:r>
            <a:r>
              <a:rPr lang="fr-CH" dirty="0"/>
              <a:t> to the </a:t>
            </a:r>
            <a:r>
              <a:rPr lang="fr-CH" dirty="0" err="1"/>
              <a:t>wanted</a:t>
            </a:r>
            <a:r>
              <a:rPr lang="fr-CH" dirty="0"/>
              <a:t> direction and </a:t>
            </a:r>
            <a:r>
              <a:rPr lang="fr-CH" dirty="0" err="1"/>
              <a:t>then</a:t>
            </a:r>
            <a:r>
              <a:rPr lang="fr-CH" dirty="0"/>
              <a:t> use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vector</a:t>
            </a:r>
            <a:r>
              <a:rPr lang="fr-CH" dirty="0"/>
              <a:t> in </a:t>
            </a:r>
            <a:r>
              <a:rPr lang="fr-CH" dirty="0" err="1"/>
              <a:t>method</a:t>
            </a:r>
            <a:r>
              <a:rPr lang="fr-CH" dirty="0"/>
              <a:t> </a:t>
            </a:r>
            <a:r>
              <a:rPr lang="fr-CH" dirty="0" err="1"/>
              <a:t>invoked</a:t>
            </a:r>
            <a:r>
              <a:rPr lang="fr-CH" dirty="0"/>
              <a:t> </a:t>
            </a:r>
            <a:r>
              <a:rPr lang="fr-CH" dirty="0" err="1"/>
              <a:t>repeatidly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moves the </a:t>
            </a:r>
            <a:r>
              <a:rPr lang="fr-CH" dirty="0" err="1"/>
              <a:t>snake</a:t>
            </a:r>
            <a:r>
              <a:rPr lang="fr-CH" dirty="0"/>
              <a:t> in </a:t>
            </a:r>
            <a:r>
              <a:rPr lang="fr-CH" dirty="0" err="1"/>
              <a:t>thegiven</a:t>
            </a:r>
            <a:r>
              <a:rPr lang="fr-CH" dirty="0"/>
              <a:t> direction on the server.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04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time </a:t>
            </a:r>
            <a:r>
              <a:rPr lang="fr-CH" dirty="0" err="1"/>
              <a:t>we</a:t>
            </a:r>
            <a:r>
              <a:rPr lang="fr-CH" dirty="0"/>
              <a:t> call the </a:t>
            </a:r>
            <a:r>
              <a:rPr lang="fr-CH" dirty="0" err="1"/>
              <a:t>stepupdate</a:t>
            </a:r>
            <a:r>
              <a:rPr lang="fr-CH" dirty="0"/>
              <a:t> </a:t>
            </a:r>
            <a:r>
              <a:rPr lang="fr-CH" dirty="0" err="1"/>
              <a:t>method</a:t>
            </a:r>
            <a:r>
              <a:rPr lang="fr-CH" dirty="0"/>
              <a:t> on a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call at the </a:t>
            </a:r>
            <a:r>
              <a:rPr lang="fr-CH" dirty="0" err="1"/>
              <a:t>same</a:t>
            </a:r>
            <a:r>
              <a:rPr lang="fr-CH" dirty="0"/>
              <a:t> time a </a:t>
            </a:r>
            <a:r>
              <a:rPr lang="fr-CH" dirty="0" err="1"/>
              <a:t>method</a:t>
            </a:r>
            <a:r>
              <a:rPr lang="fr-CH" dirty="0"/>
              <a:t> on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handle</a:t>
            </a:r>
            <a:r>
              <a:rPr lang="fr-CH" dirty="0"/>
              <a:t> the </a:t>
            </a:r>
            <a:r>
              <a:rPr lang="fr-CH" dirty="0" err="1"/>
              <a:t>movements</a:t>
            </a:r>
            <a:r>
              <a:rPr lang="fr-CH" dirty="0"/>
              <a:t> of </a:t>
            </a:r>
            <a:r>
              <a:rPr lang="fr-CH" dirty="0" err="1"/>
              <a:t>it</a:t>
            </a:r>
            <a:r>
              <a:rPr lang="fr-CH" dirty="0"/>
              <a:t>. It first checks if </a:t>
            </a:r>
            <a:r>
              <a:rPr lang="fr-CH" dirty="0" err="1"/>
              <a:t>anything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</a:t>
            </a:r>
            <a:r>
              <a:rPr lang="fr-CH" dirty="0" err="1"/>
              <a:t>eaten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to a </a:t>
            </a:r>
            <a:r>
              <a:rPr lang="fr-CH" dirty="0" err="1"/>
              <a:t>list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holds</a:t>
            </a:r>
            <a:r>
              <a:rPr lang="fr-CH" dirty="0"/>
              <a:t> all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and </a:t>
            </a:r>
            <a:r>
              <a:rPr lang="fr-CH" dirty="0" err="1"/>
              <a:t>then</a:t>
            </a:r>
            <a:r>
              <a:rPr lang="fr-CH" dirty="0"/>
              <a:t> checks if the distance </a:t>
            </a:r>
            <a:r>
              <a:rPr lang="fr-CH" dirty="0" err="1"/>
              <a:t>moved</a:t>
            </a:r>
            <a:r>
              <a:rPr lang="fr-CH" dirty="0"/>
              <a:t> by the </a:t>
            </a:r>
            <a:r>
              <a:rPr lang="fr-CH" dirty="0" err="1"/>
              <a:t>head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big </a:t>
            </a:r>
            <a:r>
              <a:rPr lang="fr-CH" dirty="0" err="1"/>
              <a:t>enough</a:t>
            </a:r>
            <a:r>
              <a:rPr lang="fr-CH" dirty="0"/>
              <a:t> to move the </a:t>
            </a:r>
            <a:r>
              <a:rPr lang="fr-CH" dirty="0" err="1"/>
              <a:t>tail</a:t>
            </a:r>
            <a:r>
              <a:rPr lang="fr-CH" dirty="0"/>
              <a:t>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move the last </a:t>
            </a:r>
            <a:r>
              <a:rPr lang="fr-CH" dirty="0" err="1"/>
              <a:t>element</a:t>
            </a:r>
            <a:r>
              <a:rPr lang="fr-CH" dirty="0"/>
              <a:t> of the </a:t>
            </a:r>
            <a:r>
              <a:rPr lang="fr-CH" dirty="0" err="1"/>
              <a:t>list</a:t>
            </a:r>
            <a:r>
              <a:rPr lang="fr-CH" dirty="0"/>
              <a:t> to the new position and put </a:t>
            </a:r>
            <a:r>
              <a:rPr lang="fr-CH" dirty="0" err="1"/>
              <a:t>it</a:t>
            </a:r>
            <a:r>
              <a:rPr lang="fr-CH" dirty="0"/>
              <a:t> as the first </a:t>
            </a:r>
            <a:r>
              <a:rPr lang="fr-CH" dirty="0" err="1"/>
              <a:t>element</a:t>
            </a:r>
            <a:r>
              <a:rPr lang="fr-CH" dirty="0"/>
              <a:t> in the </a:t>
            </a:r>
            <a:r>
              <a:rPr lang="fr-CH" dirty="0" err="1"/>
              <a:t>list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as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component of the </a:t>
            </a:r>
            <a:r>
              <a:rPr lang="fr-CH" dirty="0" err="1"/>
              <a:t>two</a:t>
            </a:r>
            <a:r>
              <a:rPr lang="fr-CH" dirty="0"/>
              <a:t> boxes </a:t>
            </a:r>
            <a:r>
              <a:rPr lang="fr-CH" dirty="0" err="1"/>
              <a:t>closest</a:t>
            </a:r>
            <a:r>
              <a:rPr lang="fr-CH" dirty="0"/>
              <a:t> to the </a:t>
            </a:r>
            <a:r>
              <a:rPr lang="fr-CH" dirty="0" err="1"/>
              <a:t>snake</a:t>
            </a:r>
            <a:r>
              <a:rPr lang="fr-CH" dirty="0"/>
              <a:t> as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most</a:t>
            </a:r>
            <a:r>
              <a:rPr lang="fr-CH" dirty="0"/>
              <a:t> of the time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located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heads</a:t>
            </a:r>
            <a:r>
              <a:rPr lang="fr-CH" dirty="0"/>
              <a:t> stands.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346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time </a:t>
            </a:r>
            <a:r>
              <a:rPr lang="fr-CH" dirty="0" err="1"/>
              <a:t>we</a:t>
            </a:r>
            <a:r>
              <a:rPr lang="fr-CH" dirty="0"/>
              <a:t> call the </a:t>
            </a:r>
            <a:r>
              <a:rPr lang="fr-CH" dirty="0" err="1"/>
              <a:t>stepupdate</a:t>
            </a:r>
            <a:r>
              <a:rPr lang="fr-CH" dirty="0"/>
              <a:t> </a:t>
            </a:r>
            <a:r>
              <a:rPr lang="fr-CH" dirty="0" err="1"/>
              <a:t>method</a:t>
            </a:r>
            <a:r>
              <a:rPr lang="fr-CH" dirty="0"/>
              <a:t> on a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call at the </a:t>
            </a:r>
            <a:r>
              <a:rPr lang="fr-CH" dirty="0" err="1"/>
              <a:t>same</a:t>
            </a:r>
            <a:r>
              <a:rPr lang="fr-CH" dirty="0"/>
              <a:t> time a </a:t>
            </a:r>
            <a:r>
              <a:rPr lang="fr-CH" dirty="0" err="1"/>
              <a:t>method</a:t>
            </a:r>
            <a:r>
              <a:rPr lang="fr-CH" dirty="0"/>
              <a:t> on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handle</a:t>
            </a:r>
            <a:r>
              <a:rPr lang="fr-CH" dirty="0"/>
              <a:t> the </a:t>
            </a:r>
            <a:r>
              <a:rPr lang="fr-CH" dirty="0" err="1"/>
              <a:t>movements</a:t>
            </a:r>
            <a:r>
              <a:rPr lang="fr-CH" dirty="0"/>
              <a:t> of </a:t>
            </a:r>
            <a:r>
              <a:rPr lang="fr-CH" dirty="0" err="1"/>
              <a:t>it</a:t>
            </a:r>
            <a:r>
              <a:rPr lang="fr-CH" dirty="0"/>
              <a:t>. It first checks if </a:t>
            </a:r>
            <a:r>
              <a:rPr lang="fr-CH" dirty="0" err="1"/>
              <a:t>anything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</a:t>
            </a:r>
            <a:r>
              <a:rPr lang="fr-CH" dirty="0" err="1"/>
              <a:t>eaten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to a </a:t>
            </a:r>
            <a:r>
              <a:rPr lang="fr-CH" dirty="0" err="1"/>
              <a:t>list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holds</a:t>
            </a:r>
            <a:r>
              <a:rPr lang="fr-CH" dirty="0"/>
              <a:t> all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and </a:t>
            </a:r>
            <a:r>
              <a:rPr lang="fr-CH" dirty="0" err="1"/>
              <a:t>then</a:t>
            </a:r>
            <a:r>
              <a:rPr lang="fr-CH" dirty="0"/>
              <a:t> checks if the distance </a:t>
            </a:r>
            <a:r>
              <a:rPr lang="fr-CH" dirty="0" err="1"/>
              <a:t>moved</a:t>
            </a:r>
            <a:r>
              <a:rPr lang="fr-CH" dirty="0"/>
              <a:t> by the </a:t>
            </a:r>
            <a:r>
              <a:rPr lang="fr-CH" dirty="0" err="1"/>
              <a:t>head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big </a:t>
            </a:r>
            <a:r>
              <a:rPr lang="fr-CH" dirty="0" err="1"/>
              <a:t>enough</a:t>
            </a:r>
            <a:r>
              <a:rPr lang="fr-CH" dirty="0"/>
              <a:t> to move the </a:t>
            </a:r>
            <a:r>
              <a:rPr lang="fr-CH" dirty="0" err="1"/>
              <a:t>tail</a:t>
            </a:r>
            <a:r>
              <a:rPr lang="fr-CH" dirty="0"/>
              <a:t>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move the last </a:t>
            </a:r>
            <a:r>
              <a:rPr lang="fr-CH" dirty="0" err="1"/>
              <a:t>element</a:t>
            </a:r>
            <a:r>
              <a:rPr lang="fr-CH" dirty="0"/>
              <a:t> of the </a:t>
            </a:r>
            <a:r>
              <a:rPr lang="fr-CH" dirty="0" err="1"/>
              <a:t>list</a:t>
            </a:r>
            <a:r>
              <a:rPr lang="fr-CH" dirty="0"/>
              <a:t> to the new position and put </a:t>
            </a:r>
            <a:r>
              <a:rPr lang="fr-CH" dirty="0" err="1"/>
              <a:t>it</a:t>
            </a:r>
            <a:r>
              <a:rPr lang="fr-CH" dirty="0"/>
              <a:t> as the first </a:t>
            </a:r>
            <a:r>
              <a:rPr lang="fr-CH" dirty="0" err="1"/>
              <a:t>element</a:t>
            </a:r>
            <a:r>
              <a:rPr lang="fr-CH" dirty="0"/>
              <a:t> in the </a:t>
            </a:r>
            <a:r>
              <a:rPr lang="fr-CH" dirty="0" err="1"/>
              <a:t>list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as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component of the </a:t>
            </a:r>
            <a:r>
              <a:rPr lang="fr-CH" dirty="0" err="1"/>
              <a:t>two</a:t>
            </a:r>
            <a:r>
              <a:rPr lang="fr-CH" dirty="0"/>
              <a:t> boxes </a:t>
            </a:r>
            <a:r>
              <a:rPr lang="fr-CH" dirty="0" err="1"/>
              <a:t>closest</a:t>
            </a:r>
            <a:r>
              <a:rPr lang="fr-CH" dirty="0"/>
              <a:t> to the </a:t>
            </a:r>
            <a:r>
              <a:rPr lang="fr-CH" dirty="0" err="1"/>
              <a:t>snake</a:t>
            </a:r>
            <a:r>
              <a:rPr lang="fr-CH" dirty="0"/>
              <a:t> as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most</a:t>
            </a:r>
            <a:r>
              <a:rPr lang="fr-CH" dirty="0"/>
              <a:t> of the time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located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heads</a:t>
            </a:r>
            <a:r>
              <a:rPr lang="fr-CH" dirty="0"/>
              <a:t> stands.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857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time </a:t>
            </a:r>
            <a:r>
              <a:rPr lang="fr-CH" dirty="0" err="1"/>
              <a:t>we</a:t>
            </a:r>
            <a:r>
              <a:rPr lang="fr-CH" dirty="0"/>
              <a:t> call the </a:t>
            </a:r>
            <a:r>
              <a:rPr lang="fr-CH" dirty="0" err="1"/>
              <a:t>stepupdate</a:t>
            </a:r>
            <a:r>
              <a:rPr lang="fr-CH" dirty="0"/>
              <a:t> </a:t>
            </a:r>
            <a:r>
              <a:rPr lang="fr-CH" dirty="0" err="1"/>
              <a:t>method</a:t>
            </a:r>
            <a:r>
              <a:rPr lang="fr-CH" dirty="0"/>
              <a:t> on a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call at the </a:t>
            </a:r>
            <a:r>
              <a:rPr lang="fr-CH" dirty="0" err="1"/>
              <a:t>same</a:t>
            </a:r>
            <a:r>
              <a:rPr lang="fr-CH" dirty="0"/>
              <a:t> time a </a:t>
            </a:r>
            <a:r>
              <a:rPr lang="fr-CH" dirty="0" err="1"/>
              <a:t>method</a:t>
            </a:r>
            <a:r>
              <a:rPr lang="fr-CH" dirty="0"/>
              <a:t> on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handle</a:t>
            </a:r>
            <a:r>
              <a:rPr lang="fr-CH" dirty="0"/>
              <a:t> the </a:t>
            </a:r>
            <a:r>
              <a:rPr lang="fr-CH" dirty="0" err="1"/>
              <a:t>movements</a:t>
            </a:r>
            <a:r>
              <a:rPr lang="fr-CH" dirty="0"/>
              <a:t> of </a:t>
            </a:r>
            <a:r>
              <a:rPr lang="fr-CH" dirty="0" err="1"/>
              <a:t>it</a:t>
            </a:r>
            <a:r>
              <a:rPr lang="fr-CH" dirty="0"/>
              <a:t>. It first checks if </a:t>
            </a:r>
            <a:r>
              <a:rPr lang="fr-CH" dirty="0" err="1"/>
              <a:t>anything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</a:t>
            </a:r>
            <a:r>
              <a:rPr lang="fr-CH" dirty="0" err="1"/>
              <a:t>eaten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to a </a:t>
            </a:r>
            <a:r>
              <a:rPr lang="fr-CH" dirty="0" err="1"/>
              <a:t>list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holds</a:t>
            </a:r>
            <a:r>
              <a:rPr lang="fr-CH" dirty="0"/>
              <a:t> all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and </a:t>
            </a:r>
            <a:r>
              <a:rPr lang="fr-CH" dirty="0" err="1"/>
              <a:t>then</a:t>
            </a:r>
            <a:r>
              <a:rPr lang="fr-CH" dirty="0"/>
              <a:t> checks if the distance </a:t>
            </a:r>
            <a:r>
              <a:rPr lang="fr-CH" dirty="0" err="1"/>
              <a:t>moved</a:t>
            </a:r>
            <a:r>
              <a:rPr lang="fr-CH" dirty="0"/>
              <a:t> by the </a:t>
            </a:r>
            <a:r>
              <a:rPr lang="fr-CH" dirty="0" err="1"/>
              <a:t>head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big </a:t>
            </a:r>
            <a:r>
              <a:rPr lang="fr-CH" dirty="0" err="1"/>
              <a:t>enough</a:t>
            </a:r>
            <a:r>
              <a:rPr lang="fr-CH" dirty="0"/>
              <a:t> to move the </a:t>
            </a:r>
            <a:r>
              <a:rPr lang="fr-CH" dirty="0" err="1"/>
              <a:t>tail</a:t>
            </a:r>
            <a:r>
              <a:rPr lang="fr-CH" dirty="0"/>
              <a:t>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move the last </a:t>
            </a:r>
            <a:r>
              <a:rPr lang="fr-CH" dirty="0" err="1"/>
              <a:t>element</a:t>
            </a:r>
            <a:r>
              <a:rPr lang="fr-CH" dirty="0"/>
              <a:t> of the </a:t>
            </a:r>
            <a:r>
              <a:rPr lang="fr-CH" dirty="0" err="1"/>
              <a:t>list</a:t>
            </a:r>
            <a:r>
              <a:rPr lang="fr-CH" dirty="0"/>
              <a:t> to the new position and put </a:t>
            </a:r>
            <a:r>
              <a:rPr lang="fr-CH" dirty="0" err="1"/>
              <a:t>it</a:t>
            </a:r>
            <a:r>
              <a:rPr lang="fr-CH" dirty="0"/>
              <a:t> as the first </a:t>
            </a:r>
            <a:r>
              <a:rPr lang="fr-CH" dirty="0" err="1"/>
              <a:t>element</a:t>
            </a:r>
            <a:r>
              <a:rPr lang="fr-CH" dirty="0"/>
              <a:t> in the </a:t>
            </a:r>
            <a:r>
              <a:rPr lang="fr-CH" dirty="0" err="1"/>
              <a:t>list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as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component of the </a:t>
            </a:r>
            <a:r>
              <a:rPr lang="fr-CH" dirty="0" err="1"/>
              <a:t>two</a:t>
            </a:r>
            <a:r>
              <a:rPr lang="fr-CH" dirty="0"/>
              <a:t> boxes </a:t>
            </a:r>
            <a:r>
              <a:rPr lang="fr-CH" dirty="0" err="1"/>
              <a:t>closest</a:t>
            </a:r>
            <a:r>
              <a:rPr lang="fr-CH" dirty="0"/>
              <a:t> to the </a:t>
            </a:r>
            <a:r>
              <a:rPr lang="fr-CH" dirty="0" err="1"/>
              <a:t>snake</a:t>
            </a:r>
            <a:r>
              <a:rPr lang="fr-CH" dirty="0"/>
              <a:t> as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most</a:t>
            </a:r>
            <a:r>
              <a:rPr lang="fr-CH" dirty="0"/>
              <a:t> of the time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located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heads</a:t>
            </a:r>
            <a:r>
              <a:rPr lang="fr-CH" dirty="0"/>
              <a:t> stands.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3361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time </a:t>
            </a:r>
            <a:r>
              <a:rPr lang="fr-CH" dirty="0" err="1"/>
              <a:t>we</a:t>
            </a:r>
            <a:r>
              <a:rPr lang="fr-CH" dirty="0"/>
              <a:t> call the </a:t>
            </a:r>
            <a:r>
              <a:rPr lang="fr-CH" dirty="0" err="1"/>
              <a:t>stepupdate</a:t>
            </a:r>
            <a:r>
              <a:rPr lang="fr-CH" dirty="0"/>
              <a:t> </a:t>
            </a:r>
            <a:r>
              <a:rPr lang="fr-CH" dirty="0" err="1"/>
              <a:t>method</a:t>
            </a:r>
            <a:r>
              <a:rPr lang="fr-CH" dirty="0"/>
              <a:t> on a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call at the </a:t>
            </a:r>
            <a:r>
              <a:rPr lang="fr-CH" dirty="0" err="1"/>
              <a:t>same</a:t>
            </a:r>
            <a:r>
              <a:rPr lang="fr-CH" dirty="0"/>
              <a:t> time a </a:t>
            </a:r>
            <a:r>
              <a:rPr lang="fr-CH" dirty="0" err="1"/>
              <a:t>method</a:t>
            </a:r>
            <a:r>
              <a:rPr lang="fr-CH" dirty="0"/>
              <a:t> on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handle</a:t>
            </a:r>
            <a:r>
              <a:rPr lang="fr-CH" dirty="0"/>
              <a:t> the </a:t>
            </a:r>
            <a:r>
              <a:rPr lang="fr-CH" dirty="0" err="1"/>
              <a:t>movements</a:t>
            </a:r>
            <a:r>
              <a:rPr lang="fr-CH" dirty="0"/>
              <a:t> of </a:t>
            </a:r>
            <a:r>
              <a:rPr lang="fr-CH" dirty="0" err="1"/>
              <a:t>it</a:t>
            </a:r>
            <a:r>
              <a:rPr lang="fr-CH" dirty="0"/>
              <a:t>. It first checks if </a:t>
            </a:r>
            <a:r>
              <a:rPr lang="fr-CH" dirty="0" err="1"/>
              <a:t>anything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</a:t>
            </a:r>
            <a:r>
              <a:rPr lang="fr-CH" dirty="0" err="1"/>
              <a:t>eaten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to a </a:t>
            </a:r>
            <a:r>
              <a:rPr lang="fr-CH" dirty="0" err="1"/>
              <a:t>list</a:t>
            </a:r>
            <a:r>
              <a:rPr lang="fr-CH" dirty="0"/>
              <a:t>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holds</a:t>
            </a:r>
            <a:r>
              <a:rPr lang="fr-CH" dirty="0"/>
              <a:t> all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and </a:t>
            </a:r>
            <a:r>
              <a:rPr lang="fr-CH" dirty="0" err="1"/>
              <a:t>then</a:t>
            </a:r>
            <a:r>
              <a:rPr lang="fr-CH" dirty="0"/>
              <a:t> checks if the distance </a:t>
            </a:r>
            <a:r>
              <a:rPr lang="fr-CH" dirty="0" err="1"/>
              <a:t>moved</a:t>
            </a:r>
            <a:r>
              <a:rPr lang="fr-CH" dirty="0"/>
              <a:t> by the </a:t>
            </a:r>
            <a:r>
              <a:rPr lang="fr-CH" dirty="0" err="1"/>
              <a:t>head</a:t>
            </a:r>
            <a:r>
              <a:rPr lang="fr-CH" dirty="0"/>
              <a:t> </a:t>
            </a:r>
            <a:r>
              <a:rPr lang="fr-CH" dirty="0" err="1"/>
              <a:t>was</a:t>
            </a:r>
            <a:r>
              <a:rPr lang="fr-CH" dirty="0"/>
              <a:t> big </a:t>
            </a:r>
            <a:r>
              <a:rPr lang="fr-CH" dirty="0" err="1"/>
              <a:t>enough</a:t>
            </a:r>
            <a:r>
              <a:rPr lang="fr-CH" dirty="0"/>
              <a:t> to move the </a:t>
            </a:r>
            <a:r>
              <a:rPr lang="fr-CH" dirty="0" err="1"/>
              <a:t>tail</a:t>
            </a:r>
            <a:r>
              <a:rPr lang="fr-CH" dirty="0"/>
              <a:t>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move the last </a:t>
            </a:r>
            <a:r>
              <a:rPr lang="fr-CH" dirty="0" err="1"/>
              <a:t>element</a:t>
            </a:r>
            <a:r>
              <a:rPr lang="fr-CH" dirty="0"/>
              <a:t> of the </a:t>
            </a:r>
            <a:r>
              <a:rPr lang="fr-CH" dirty="0" err="1"/>
              <a:t>list</a:t>
            </a:r>
            <a:r>
              <a:rPr lang="fr-CH" dirty="0"/>
              <a:t> to the new position and put </a:t>
            </a:r>
            <a:r>
              <a:rPr lang="fr-CH" dirty="0" err="1"/>
              <a:t>it</a:t>
            </a:r>
            <a:r>
              <a:rPr lang="fr-CH" dirty="0"/>
              <a:t> as the first </a:t>
            </a:r>
            <a:r>
              <a:rPr lang="fr-CH" dirty="0" err="1"/>
              <a:t>element</a:t>
            </a:r>
            <a:r>
              <a:rPr lang="fr-CH" dirty="0"/>
              <a:t> in the </a:t>
            </a:r>
            <a:r>
              <a:rPr lang="fr-CH" dirty="0" err="1"/>
              <a:t>list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as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component of the </a:t>
            </a:r>
            <a:r>
              <a:rPr lang="fr-CH" dirty="0" err="1"/>
              <a:t>two</a:t>
            </a:r>
            <a:r>
              <a:rPr lang="fr-CH" dirty="0"/>
              <a:t> boxes </a:t>
            </a:r>
            <a:r>
              <a:rPr lang="fr-CH" dirty="0" err="1"/>
              <a:t>closest</a:t>
            </a:r>
            <a:r>
              <a:rPr lang="fr-CH" dirty="0"/>
              <a:t> to the </a:t>
            </a:r>
            <a:r>
              <a:rPr lang="fr-CH" dirty="0" err="1"/>
              <a:t>snake</a:t>
            </a:r>
            <a:r>
              <a:rPr lang="fr-CH" dirty="0"/>
              <a:t> as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most</a:t>
            </a:r>
            <a:r>
              <a:rPr lang="fr-CH" dirty="0"/>
              <a:t> of the time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located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heads</a:t>
            </a:r>
            <a:r>
              <a:rPr lang="fr-CH" dirty="0"/>
              <a:t> stands.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707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Box </a:t>
            </a:r>
            <a:r>
              <a:rPr lang="fr-CH" dirty="0" err="1"/>
              <a:t>spawner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spawn</a:t>
            </a:r>
            <a:r>
              <a:rPr lang="fr-CH" dirty="0"/>
              <a:t> boxes </a:t>
            </a:r>
            <a:r>
              <a:rPr lang="fr-CH" dirty="0" err="1"/>
              <a:t>only</a:t>
            </a:r>
            <a:r>
              <a:rPr lang="fr-CH" dirty="0"/>
              <a:t> on the server </a:t>
            </a:r>
            <a:r>
              <a:rPr lang="fr-CH" dirty="0" err="1"/>
              <a:t>every</a:t>
            </a:r>
            <a:r>
              <a:rPr lang="fr-CH" dirty="0"/>
              <a:t> x seconds </a:t>
            </a:r>
            <a:r>
              <a:rPr lang="fr-CH" dirty="0" err="1"/>
              <a:t>with</a:t>
            </a:r>
            <a:r>
              <a:rPr lang="fr-CH" dirty="0"/>
              <a:t> an </a:t>
            </a:r>
            <a:r>
              <a:rPr lang="fr-CH" dirty="0" err="1"/>
              <a:t>invokerepeating</a:t>
            </a:r>
            <a:r>
              <a:rPr lang="fr-CH" dirty="0"/>
              <a:t> </a:t>
            </a:r>
            <a:r>
              <a:rPr lang="fr-CH" dirty="0" err="1"/>
              <a:t>method</a:t>
            </a:r>
            <a:r>
              <a:rPr lang="fr-CH" dirty="0"/>
              <a:t> and </a:t>
            </a:r>
            <a:r>
              <a:rPr lang="fr-CH" dirty="0" err="1"/>
              <a:t>before</a:t>
            </a:r>
            <a:r>
              <a:rPr lang="fr-CH" dirty="0"/>
              <a:t> </a:t>
            </a:r>
            <a:r>
              <a:rPr lang="fr-CH" dirty="0" err="1"/>
              <a:t>spawning</a:t>
            </a:r>
            <a:r>
              <a:rPr lang="fr-CH" dirty="0"/>
              <a:t> the </a:t>
            </a:r>
            <a:r>
              <a:rPr lang="fr-CH" dirty="0" err="1"/>
              <a:t>object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check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given</a:t>
            </a:r>
            <a:r>
              <a:rPr lang="fr-CH" dirty="0"/>
              <a:t> position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empty</a:t>
            </a:r>
            <a:r>
              <a:rPr lang="fr-CH" dirty="0"/>
              <a:t> of boxes or </a:t>
            </a:r>
            <a:r>
              <a:rPr lang="fr-CH" dirty="0" err="1"/>
              <a:t>snake</a:t>
            </a:r>
            <a:r>
              <a:rPr lang="fr-CH" dirty="0"/>
              <a:t>. This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done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raycast</a:t>
            </a:r>
            <a:r>
              <a:rPr lang="fr-CH" dirty="0"/>
              <a:t> 2D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check if </a:t>
            </a:r>
            <a:r>
              <a:rPr lang="fr-CH" dirty="0" err="1"/>
              <a:t>it</a:t>
            </a:r>
            <a:r>
              <a:rPr lang="fr-CH" dirty="0"/>
              <a:t> hits a </a:t>
            </a:r>
            <a:r>
              <a:rPr lang="fr-CH" dirty="0" err="1"/>
              <a:t>collider</a:t>
            </a:r>
            <a:r>
              <a:rPr lang="fr-CH" dirty="0"/>
              <a:t> component. </a:t>
            </a:r>
            <a:r>
              <a:rPr lang="fr-CH" dirty="0" err="1"/>
              <a:t>Unfortunatly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tests </a:t>
            </a:r>
            <a:r>
              <a:rPr lang="fr-CH" dirty="0" err="1"/>
              <a:t>only</a:t>
            </a:r>
            <a:r>
              <a:rPr lang="fr-CH" dirty="0"/>
              <a:t> at one point, </a:t>
            </a:r>
            <a:r>
              <a:rPr lang="fr-CH" dirty="0" err="1"/>
              <a:t>so</a:t>
            </a:r>
            <a:r>
              <a:rPr lang="fr-CH" dirty="0"/>
              <a:t> the boxes can </a:t>
            </a:r>
            <a:r>
              <a:rPr lang="fr-CH" dirty="0" err="1"/>
              <a:t>still</a:t>
            </a:r>
            <a:r>
              <a:rPr lang="fr-CH" dirty="0"/>
              <a:t> in rare </a:t>
            </a:r>
            <a:r>
              <a:rPr lang="fr-CH" dirty="0" err="1"/>
              <a:t>ocasion</a:t>
            </a:r>
            <a:r>
              <a:rPr lang="fr-CH" dirty="0"/>
              <a:t> </a:t>
            </a:r>
            <a:r>
              <a:rPr lang="fr-CH" dirty="0" err="1"/>
              <a:t>overlaps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bit. This </a:t>
            </a:r>
            <a:r>
              <a:rPr lang="fr-CH" dirty="0" err="1"/>
              <a:t>brings</a:t>
            </a:r>
            <a:r>
              <a:rPr lang="fr-CH" dirty="0"/>
              <a:t> us at an </a:t>
            </a:r>
            <a:r>
              <a:rPr lang="fr-CH" dirty="0" err="1"/>
              <a:t>unwanted</a:t>
            </a:r>
            <a:r>
              <a:rPr lang="fr-CH" dirty="0"/>
              <a:t> </a:t>
            </a:r>
            <a:r>
              <a:rPr lang="fr-CH" dirty="0" err="1"/>
              <a:t>feature</a:t>
            </a:r>
            <a:r>
              <a:rPr lang="fr-CH" dirty="0"/>
              <a:t> of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game</a:t>
            </a:r>
            <a:r>
              <a:rPr lang="fr-CH" dirty="0"/>
              <a:t>. 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112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The collisions are </a:t>
            </a:r>
            <a:r>
              <a:rPr lang="fr-CH" dirty="0" err="1"/>
              <a:t>handled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2D and </a:t>
            </a:r>
            <a:r>
              <a:rPr lang="fr-CH" dirty="0" err="1"/>
              <a:t>we</a:t>
            </a:r>
            <a:r>
              <a:rPr lang="fr-CH" dirty="0"/>
              <a:t> are </a:t>
            </a:r>
            <a:r>
              <a:rPr lang="fr-CH" dirty="0" err="1"/>
              <a:t>listening</a:t>
            </a:r>
            <a:r>
              <a:rPr lang="fr-CH" dirty="0"/>
              <a:t> for collision </a:t>
            </a:r>
            <a:r>
              <a:rPr lang="fr-CH" dirty="0" err="1"/>
              <a:t>events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the </a:t>
            </a:r>
            <a:r>
              <a:rPr lang="fr-CH" dirty="0" err="1"/>
              <a:t>walls</a:t>
            </a:r>
            <a:r>
              <a:rPr lang="fr-CH" dirty="0"/>
              <a:t>,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and the boxes.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anything</a:t>
            </a:r>
            <a:r>
              <a:rPr lang="fr-CH" dirty="0"/>
              <a:t> but a box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notify</a:t>
            </a:r>
            <a:r>
              <a:rPr lang="fr-CH" dirty="0"/>
              <a:t> the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controller</a:t>
            </a:r>
            <a:r>
              <a:rPr lang="fr-CH" dirty="0"/>
              <a:t> script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died</a:t>
            </a:r>
            <a:r>
              <a:rPr lang="fr-CH" dirty="0"/>
              <a:t> and </a:t>
            </a:r>
            <a:r>
              <a:rPr lang="fr-CH" dirty="0" err="1"/>
              <a:t>kill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on the server.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box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a new </a:t>
            </a:r>
            <a:r>
              <a:rPr lang="fr-CH" dirty="0" err="1"/>
              <a:t>gameboject</a:t>
            </a:r>
            <a:r>
              <a:rPr lang="fr-CH" dirty="0"/>
              <a:t> box to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an </a:t>
            </a:r>
            <a:r>
              <a:rPr lang="fr-CH" dirty="0" err="1"/>
              <a:t>object</a:t>
            </a:r>
            <a:r>
              <a:rPr lang="fr-CH" dirty="0"/>
              <a:t> pool </a:t>
            </a:r>
            <a:r>
              <a:rPr lang="fr-CH" dirty="0" err="1"/>
              <a:t>instead</a:t>
            </a:r>
            <a:r>
              <a:rPr lang="fr-CH" dirty="0"/>
              <a:t> of </a:t>
            </a:r>
            <a:r>
              <a:rPr lang="fr-CH" dirty="0" err="1"/>
              <a:t>destroying</a:t>
            </a:r>
            <a:r>
              <a:rPr lang="fr-CH" dirty="0"/>
              <a:t> and </a:t>
            </a:r>
            <a:r>
              <a:rPr lang="fr-CH" dirty="0" err="1"/>
              <a:t>creating</a:t>
            </a:r>
            <a:r>
              <a:rPr lang="fr-CH" dirty="0"/>
              <a:t> the boxes all the time for </a:t>
            </a:r>
            <a:r>
              <a:rPr lang="fr-CH" dirty="0" err="1"/>
              <a:t>efficienty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comes</a:t>
            </a:r>
            <a:r>
              <a:rPr lang="fr-CH" dirty="0"/>
              <a:t> the </a:t>
            </a:r>
            <a:r>
              <a:rPr lang="fr-CH" dirty="0" err="1"/>
              <a:t>problem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before</a:t>
            </a:r>
            <a:r>
              <a:rPr lang="fr-CH" dirty="0"/>
              <a:t>.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way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are </a:t>
            </a:r>
            <a:r>
              <a:rPr lang="fr-CH" dirty="0" err="1"/>
              <a:t>currently</a:t>
            </a:r>
            <a:r>
              <a:rPr lang="fr-CH" dirty="0"/>
              <a:t> </a:t>
            </a:r>
            <a:r>
              <a:rPr lang="fr-CH" dirty="0" err="1"/>
              <a:t>moving</a:t>
            </a:r>
            <a:r>
              <a:rPr lang="fr-CH" dirty="0"/>
              <a:t> the </a:t>
            </a:r>
            <a:r>
              <a:rPr lang="fr-CH" dirty="0" err="1"/>
              <a:t>tail</a:t>
            </a:r>
            <a:r>
              <a:rPr lang="fr-CH" dirty="0"/>
              <a:t>, </a:t>
            </a:r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add</a:t>
            </a:r>
            <a:r>
              <a:rPr lang="fr-CH" dirty="0"/>
              <a:t> more </a:t>
            </a:r>
            <a:r>
              <a:rPr lang="fr-CH" dirty="0" err="1"/>
              <a:t>than</a:t>
            </a:r>
            <a:r>
              <a:rPr lang="fr-CH" dirty="0"/>
              <a:t> one box at a time, </a:t>
            </a:r>
            <a:r>
              <a:rPr lang="fr-CH" dirty="0" err="1"/>
              <a:t>our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«</a:t>
            </a:r>
            <a:r>
              <a:rPr lang="fr-CH" dirty="0" err="1"/>
              <a:t>sit</a:t>
            </a:r>
            <a:r>
              <a:rPr lang="fr-CH" dirty="0"/>
              <a:t>» on </a:t>
            </a:r>
            <a:r>
              <a:rPr lang="fr-CH" dirty="0" err="1"/>
              <a:t>three</a:t>
            </a:r>
            <a:r>
              <a:rPr lang="fr-CH" dirty="0"/>
              <a:t> box,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have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collider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but the </a:t>
            </a:r>
            <a:r>
              <a:rPr lang="fr-CH" dirty="0" err="1"/>
              <a:t>the</a:t>
            </a:r>
            <a:r>
              <a:rPr lang="fr-CH" dirty="0"/>
              <a:t> </a:t>
            </a:r>
            <a:r>
              <a:rPr lang="fr-CH" dirty="0" err="1"/>
              <a:t>oldest</a:t>
            </a:r>
            <a:r>
              <a:rPr lang="fr-CH" dirty="0"/>
              <a:t> one no, </a:t>
            </a:r>
            <a:r>
              <a:rPr lang="fr-CH" dirty="0" err="1"/>
              <a:t>so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trigger a </a:t>
            </a:r>
            <a:r>
              <a:rPr lang="fr-CH" dirty="0" err="1"/>
              <a:t>tail</a:t>
            </a:r>
            <a:r>
              <a:rPr lang="fr-CH" dirty="0"/>
              <a:t> collision and die.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7912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The collisions are </a:t>
            </a:r>
            <a:r>
              <a:rPr lang="fr-CH" dirty="0" err="1"/>
              <a:t>handled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box </a:t>
            </a:r>
            <a:r>
              <a:rPr lang="fr-CH" dirty="0" err="1"/>
              <a:t>collider</a:t>
            </a:r>
            <a:r>
              <a:rPr lang="fr-CH" dirty="0"/>
              <a:t> 2D and </a:t>
            </a:r>
            <a:r>
              <a:rPr lang="fr-CH" dirty="0" err="1"/>
              <a:t>we</a:t>
            </a:r>
            <a:r>
              <a:rPr lang="fr-CH" dirty="0"/>
              <a:t> are </a:t>
            </a:r>
            <a:r>
              <a:rPr lang="fr-CH" dirty="0" err="1"/>
              <a:t>listening</a:t>
            </a:r>
            <a:r>
              <a:rPr lang="fr-CH" dirty="0"/>
              <a:t> for collision </a:t>
            </a:r>
            <a:r>
              <a:rPr lang="fr-CH" dirty="0" err="1"/>
              <a:t>events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, the </a:t>
            </a:r>
            <a:r>
              <a:rPr lang="fr-CH" dirty="0" err="1"/>
              <a:t>walls</a:t>
            </a:r>
            <a:r>
              <a:rPr lang="fr-CH" dirty="0"/>
              <a:t>, the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elements</a:t>
            </a:r>
            <a:r>
              <a:rPr lang="fr-CH" dirty="0"/>
              <a:t> and the boxes.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anything</a:t>
            </a:r>
            <a:r>
              <a:rPr lang="fr-CH" dirty="0"/>
              <a:t> but a box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notify</a:t>
            </a:r>
            <a:r>
              <a:rPr lang="fr-CH" dirty="0"/>
              <a:t> the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controller</a:t>
            </a:r>
            <a:r>
              <a:rPr lang="fr-CH" dirty="0"/>
              <a:t> script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died</a:t>
            </a:r>
            <a:r>
              <a:rPr lang="fr-CH" dirty="0"/>
              <a:t> and </a:t>
            </a:r>
            <a:r>
              <a:rPr lang="fr-CH" dirty="0" err="1"/>
              <a:t>kill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on the server. If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box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and </a:t>
            </a:r>
            <a:r>
              <a:rPr lang="fr-CH" dirty="0" err="1"/>
              <a:t>add</a:t>
            </a:r>
            <a:r>
              <a:rPr lang="fr-CH" dirty="0"/>
              <a:t> a new </a:t>
            </a:r>
            <a:r>
              <a:rPr lang="fr-CH" dirty="0" err="1"/>
              <a:t>gameboject</a:t>
            </a:r>
            <a:r>
              <a:rPr lang="fr-CH" dirty="0"/>
              <a:t> box to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.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an </a:t>
            </a:r>
            <a:r>
              <a:rPr lang="fr-CH" dirty="0" err="1"/>
              <a:t>object</a:t>
            </a:r>
            <a:r>
              <a:rPr lang="fr-CH" dirty="0"/>
              <a:t> pool </a:t>
            </a:r>
            <a:r>
              <a:rPr lang="fr-CH" dirty="0" err="1"/>
              <a:t>instead</a:t>
            </a:r>
            <a:r>
              <a:rPr lang="fr-CH" dirty="0"/>
              <a:t> of </a:t>
            </a:r>
            <a:r>
              <a:rPr lang="fr-CH" dirty="0" err="1"/>
              <a:t>destroying</a:t>
            </a:r>
            <a:r>
              <a:rPr lang="fr-CH" dirty="0"/>
              <a:t> and </a:t>
            </a:r>
            <a:r>
              <a:rPr lang="fr-CH" dirty="0" err="1"/>
              <a:t>creating</a:t>
            </a:r>
            <a:r>
              <a:rPr lang="fr-CH" dirty="0"/>
              <a:t> the boxes all the time for </a:t>
            </a:r>
            <a:r>
              <a:rPr lang="fr-CH" dirty="0" err="1"/>
              <a:t>efficienty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comes</a:t>
            </a:r>
            <a:r>
              <a:rPr lang="fr-CH" dirty="0"/>
              <a:t> the </a:t>
            </a:r>
            <a:r>
              <a:rPr lang="fr-CH" dirty="0" err="1"/>
              <a:t>problem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before</a:t>
            </a:r>
            <a:r>
              <a:rPr lang="fr-CH" dirty="0"/>
              <a:t>.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way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are </a:t>
            </a:r>
            <a:r>
              <a:rPr lang="fr-CH" dirty="0" err="1"/>
              <a:t>currently</a:t>
            </a:r>
            <a:r>
              <a:rPr lang="fr-CH" dirty="0"/>
              <a:t> </a:t>
            </a:r>
            <a:r>
              <a:rPr lang="fr-CH" dirty="0" err="1"/>
              <a:t>moving</a:t>
            </a:r>
            <a:r>
              <a:rPr lang="fr-CH" dirty="0"/>
              <a:t> the </a:t>
            </a:r>
            <a:r>
              <a:rPr lang="fr-CH" dirty="0" err="1"/>
              <a:t>tail</a:t>
            </a:r>
            <a:r>
              <a:rPr lang="fr-CH" dirty="0"/>
              <a:t>, </a:t>
            </a:r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add</a:t>
            </a:r>
            <a:r>
              <a:rPr lang="fr-CH" dirty="0"/>
              <a:t> more </a:t>
            </a:r>
            <a:r>
              <a:rPr lang="fr-CH" dirty="0" err="1"/>
              <a:t>than</a:t>
            </a:r>
            <a:r>
              <a:rPr lang="fr-CH" dirty="0"/>
              <a:t> one box at a time, </a:t>
            </a:r>
            <a:r>
              <a:rPr lang="fr-CH" dirty="0" err="1"/>
              <a:t>our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«</a:t>
            </a:r>
            <a:r>
              <a:rPr lang="fr-CH" dirty="0" err="1"/>
              <a:t>sit</a:t>
            </a:r>
            <a:r>
              <a:rPr lang="fr-CH" dirty="0"/>
              <a:t>» on </a:t>
            </a:r>
            <a:r>
              <a:rPr lang="fr-CH" dirty="0" err="1"/>
              <a:t>three</a:t>
            </a:r>
            <a:r>
              <a:rPr lang="fr-CH" dirty="0"/>
              <a:t> box,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have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collider</a:t>
            </a:r>
            <a:r>
              <a:rPr lang="fr-CH" dirty="0"/>
              <a:t> </a:t>
            </a:r>
            <a:r>
              <a:rPr lang="fr-CH" dirty="0" err="1"/>
              <a:t>disable</a:t>
            </a:r>
            <a:r>
              <a:rPr lang="fr-CH" dirty="0"/>
              <a:t> but the </a:t>
            </a:r>
            <a:r>
              <a:rPr lang="fr-CH" dirty="0" err="1"/>
              <a:t>the</a:t>
            </a:r>
            <a:r>
              <a:rPr lang="fr-CH" dirty="0"/>
              <a:t> </a:t>
            </a:r>
            <a:r>
              <a:rPr lang="fr-CH" dirty="0" err="1"/>
              <a:t>oldest</a:t>
            </a:r>
            <a:r>
              <a:rPr lang="fr-CH" dirty="0"/>
              <a:t> one no, </a:t>
            </a:r>
            <a:r>
              <a:rPr lang="fr-CH" dirty="0" err="1"/>
              <a:t>so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trigger a </a:t>
            </a:r>
            <a:r>
              <a:rPr lang="fr-CH" dirty="0" err="1"/>
              <a:t>tail</a:t>
            </a:r>
            <a:r>
              <a:rPr lang="fr-CH" dirty="0"/>
              <a:t> collision and die.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648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477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Nowadays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people on the </a:t>
            </a:r>
            <a:r>
              <a:rPr lang="fr-CH" dirty="0" err="1"/>
              <a:t>streets</a:t>
            </a:r>
            <a:r>
              <a:rPr lang="fr-CH" dirty="0"/>
              <a:t>, in buses, train,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share</a:t>
            </a:r>
            <a:r>
              <a:rPr lang="fr-CH" dirty="0"/>
              <a:t> the moment </a:t>
            </a:r>
            <a:r>
              <a:rPr lang="fr-CH" dirty="0" err="1"/>
              <a:t>they</a:t>
            </a:r>
            <a:r>
              <a:rPr lang="fr-CH" dirty="0"/>
              <a:t> are </a:t>
            </a:r>
            <a:r>
              <a:rPr lang="fr-CH" dirty="0" err="1"/>
              <a:t>playing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others</a:t>
            </a:r>
            <a:r>
              <a:rPr lang="fr-CH" dirty="0"/>
              <a:t>. </a:t>
            </a:r>
            <a:r>
              <a:rPr lang="fr-CH" dirty="0" err="1"/>
              <a:t>Playing</a:t>
            </a:r>
            <a:r>
              <a:rPr lang="fr-CH" dirty="0"/>
              <a:t> TOGETHER.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Is </a:t>
            </a:r>
            <a:r>
              <a:rPr lang="fr-CH" dirty="0" err="1"/>
              <a:t>there</a:t>
            </a:r>
            <a:r>
              <a:rPr lang="fr-CH" dirty="0"/>
              <a:t> a </a:t>
            </a:r>
            <a:r>
              <a:rPr lang="fr-CH" dirty="0" err="1"/>
              <a:t>market</a:t>
            </a:r>
            <a:r>
              <a:rPr lang="fr-CH" dirty="0"/>
              <a:t> for </a:t>
            </a:r>
            <a:r>
              <a:rPr lang="fr-CH" dirty="0" err="1"/>
              <a:t>it</a:t>
            </a:r>
            <a:r>
              <a:rPr lang="fr-CH" dirty="0"/>
              <a:t> ?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dramatic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Instead</a:t>
            </a:r>
            <a:r>
              <a:rPr lang="fr-CH" dirty="0"/>
              <a:t> of </a:t>
            </a:r>
            <a:r>
              <a:rPr lang="fr-CH" dirty="0" err="1"/>
              <a:t>having</a:t>
            </a:r>
            <a:r>
              <a:rPr lang="fr-CH" dirty="0"/>
              <a:t> one </a:t>
            </a:r>
            <a:r>
              <a:rPr lang="fr-CH" dirty="0" err="1"/>
              <a:t>projects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both</a:t>
            </a:r>
            <a:r>
              <a:rPr lang="fr-CH" dirty="0"/>
              <a:t> the client and the server, </a:t>
            </a:r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have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 </a:t>
            </a:r>
            <a:r>
              <a:rPr lang="fr-CH" dirty="0" err="1"/>
              <a:t>projects</a:t>
            </a:r>
            <a:r>
              <a:rPr lang="fr-CH" dirty="0"/>
              <a:t>, one for </a:t>
            </a:r>
            <a:r>
              <a:rPr lang="fr-CH" dirty="0" err="1"/>
              <a:t>each</a:t>
            </a:r>
            <a:r>
              <a:rPr lang="fr-CH" dirty="0"/>
              <a:t>. The </a:t>
            </a:r>
            <a:r>
              <a:rPr lang="fr-CH" dirty="0" err="1"/>
              <a:t>connection</a:t>
            </a:r>
            <a:r>
              <a:rPr lang="fr-CH" dirty="0"/>
              <a:t> </a:t>
            </a:r>
            <a:r>
              <a:rPr lang="fr-CH" dirty="0" err="1"/>
              <a:t>between</a:t>
            </a:r>
            <a:r>
              <a:rPr lang="fr-CH" dirty="0"/>
              <a:t> the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on the Network transport and more «</a:t>
            </a:r>
            <a:r>
              <a:rPr lang="fr-CH" dirty="0" err="1"/>
              <a:t>customizable</a:t>
            </a:r>
            <a:r>
              <a:rPr lang="fr-CH" dirty="0"/>
              <a:t>»,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also</a:t>
            </a:r>
            <a:r>
              <a:rPr lang="fr-CH" dirty="0"/>
              <a:t> </a:t>
            </a:r>
            <a:r>
              <a:rPr lang="fr-CH" dirty="0" err="1"/>
              <a:t>means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requires</a:t>
            </a:r>
            <a:r>
              <a:rPr lang="fr-CH" dirty="0"/>
              <a:t> more </a:t>
            </a:r>
            <a:r>
              <a:rPr lang="fr-CH" dirty="0" err="1"/>
              <a:t>works</a:t>
            </a:r>
            <a:r>
              <a:rPr lang="fr-CH" dirty="0"/>
              <a:t>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HLAPI. But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have </a:t>
            </a:r>
            <a:r>
              <a:rPr lang="fr-CH" dirty="0" err="1"/>
              <a:t>allowed</a:t>
            </a:r>
            <a:r>
              <a:rPr lang="fr-CH" dirty="0"/>
              <a:t> us to </a:t>
            </a:r>
            <a:r>
              <a:rPr lang="fr-CH" dirty="0" err="1"/>
              <a:t>create</a:t>
            </a:r>
            <a:r>
              <a:rPr lang="fr-CH" dirty="0"/>
              <a:t> </a:t>
            </a:r>
            <a:r>
              <a:rPr lang="fr-CH" dirty="0" err="1"/>
              <a:t>maybe</a:t>
            </a:r>
            <a:r>
              <a:rPr lang="fr-CH" dirty="0"/>
              <a:t> a more </a:t>
            </a:r>
            <a:r>
              <a:rPr lang="fr-CH" dirty="0" err="1"/>
              <a:t>suitable</a:t>
            </a:r>
            <a:r>
              <a:rPr lang="fr-CH" dirty="0"/>
              <a:t> network for </a:t>
            </a:r>
            <a:r>
              <a:rPr lang="fr-CH" dirty="0" err="1"/>
              <a:t>our</a:t>
            </a:r>
            <a:r>
              <a:rPr lang="fr-CH" dirty="0"/>
              <a:t> </a:t>
            </a:r>
            <a:r>
              <a:rPr lang="fr-CH" dirty="0" err="1"/>
              <a:t>needs</a:t>
            </a:r>
            <a:r>
              <a:rPr lang="fr-CH" dirty="0"/>
              <a:t>. And </a:t>
            </a:r>
            <a:r>
              <a:rPr lang="fr-CH" dirty="0" err="1"/>
              <a:t>having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 </a:t>
            </a:r>
            <a:r>
              <a:rPr lang="fr-CH" dirty="0" err="1"/>
              <a:t>projects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have </a:t>
            </a:r>
            <a:r>
              <a:rPr lang="fr-CH" dirty="0" err="1"/>
              <a:t>allowed</a:t>
            </a:r>
            <a:r>
              <a:rPr lang="fr-CH" dirty="0"/>
              <a:t> us to </a:t>
            </a:r>
            <a:r>
              <a:rPr lang="en-US" dirty="0"/>
              <a:t>distinguish exactly the server and the client software, instead of having just some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preprocessor directives that changes part of the codes and let stuff run in the background hidden behind some canvas.</a:t>
            </a:r>
            <a:r>
              <a:rPr lang="fr-CH" dirty="0"/>
              <a:t> And </a:t>
            </a:r>
            <a:r>
              <a:rPr lang="fr-CH" dirty="0" err="1"/>
              <a:t>Unity</a:t>
            </a:r>
            <a:r>
              <a:rPr lang="fr-CH" dirty="0"/>
              <a:t> </a:t>
            </a:r>
            <a:r>
              <a:rPr lang="fr-CH" dirty="0" err="1"/>
              <a:t>said</a:t>
            </a:r>
            <a:r>
              <a:rPr lang="fr-CH" dirty="0"/>
              <a:t> the new network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allow</a:t>
            </a:r>
            <a:r>
              <a:rPr lang="fr-CH" dirty="0"/>
              <a:t> </a:t>
            </a:r>
            <a:r>
              <a:rPr lang="fr-CH" dirty="0" err="1"/>
              <a:t>projects</a:t>
            </a:r>
            <a:r>
              <a:rPr lang="fr-CH" dirty="0"/>
              <a:t> </a:t>
            </a:r>
            <a:r>
              <a:rPr lang="fr-CH" dirty="0" err="1"/>
              <a:t>build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LLAPI 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transfered</a:t>
            </a:r>
            <a:r>
              <a:rPr lang="fr-CH" dirty="0"/>
              <a:t>. The </a:t>
            </a:r>
            <a:r>
              <a:rPr lang="fr-CH" dirty="0" err="1"/>
              <a:t>reason</a:t>
            </a:r>
            <a:r>
              <a:rPr lang="fr-CH" dirty="0"/>
              <a:t> I </a:t>
            </a:r>
            <a:r>
              <a:rPr lang="fr-CH" dirty="0" err="1"/>
              <a:t>didn’t</a:t>
            </a:r>
            <a:r>
              <a:rPr lang="fr-CH" dirty="0"/>
              <a:t> continue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possibility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because</a:t>
            </a:r>
            <a:r>
              <a:rPr lang="fr-CH" dirty="0"/>
              <a:t> I </a:t>
            </a:r>
            <a:r>
              <a:rPr lang="fr-CH" dirty="0" err="1"/>
              <a:t>thought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take</a:t>
            </a:r>
            <a:r>
              <a:rPr lang="fr-CH" dirty="0"/>
              <a:t> </a:t>
            </a:r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time and </a:t>
            </a:r>
            <a:r>
              <a:rPr lang="fr-CH" dirty="0" err="1"/>
              <a:t>resssource</a:t>
            </a:r>
            <a:r>
              <a:rPr lang="fr-CH" dirty="0"/>
              <a:t> to </a:t>
            </a:r>
            <a:r>
              <a:rPr lang="fr-CH" dirty="0" err="1"/>
              <a:t>build</a:t>
            </a:r>
            <a:r>
              <a:rPr lang="fr-CH" dirty="0"/>
              <a:t> the network system </a:t>
            </a:r>
            <a:r>
              <a:rPr lang="fr-CH" dirty="0" err="1"/>
              <a:t>from</a:t>
            </a:r>
            <a:r>
              <a:rPr lang="fr-CH" dirty="0"/>
              <a:t> the LLAPI of </a:t>
            </a:r>
            <a:r>
              <a:rPr lang="fr-CH" dirty="0" err="1"/>
              <a:t>unity</a:t>
            </a:r>
            <a:r>
              <a:rPr lang="fr-CH" dirty="0"/>
              <a:t>, as I </a:t>
            </a:r>
            <a:r>
              <a:rPr lang="fr-CH" dirty="0" err="1"/>
              <a:t>would</a:t>
            </a:r>
            <a:r>
              <a:rPr lang="fr-CH" dirty="0"/>
              <a:t> have </a:t>
            </a:r>
            <a:r>
              <a:rPr lang="fr-CH" dirty="0" err="1"/>
              <a:t>had</a:t>
            </a:r>
            <a:r>
              <a:rPr lang="fr-CH" dirty="0"/>
              <a:t> to code all the </a:t>
            </a:r>
            <a:r>
              <a:rPr lang="fr-CH" dirty="0" err="1"/>
              <a:t>fundation</a:t>
            </a:r>
            <a:r>
              <a:rPr lang="fr-CH" dirty="0"/>
              <a:t> for </a:t>
            </a:r>
            <a:r>
              <a:rPr lang="fr-CH" dirty="0" err="1"/>
              <a:t>my</a:t>
            </a:r>
            <a:r>
              <a:rPr lang="fr-CH" dirty="0"/>
              <a:t> network. If I </a:t>
            </a:r>
            <a:r>
              <a:rPr lang="fr-CH" dirty="0" err="1"/>
              <a:t>had</a:t>
            </a:r>
            <a:r>
              <a:rPr lang="fr-CH" dirty="0"/>
              <a:t> </a:t>
            </a:r>
            <a:r>
              <a:rPr lang="fr-CH" dirty="0" err="1"/>
              <a:t>chosen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as </a:t>
            </a:r>
            <a:r>
              <a:rPr lang="fr-CH" dirty="0" err="1"/>
              <a:t>project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have been </a:t>
            </a:r>
            <a:r>
              <a:rPr lang="fr-CH" dirty="0" err="1"/>
              <a:t>most</a:t>
            </a:r>
            <a:r>
              <a:rPr lang="fr-CH" dirty="0"/>
              <a:t> </a:t>
            </a:r>
            <a:r>
              <a:rPr lang="fr-CH" dirty="0" err="1"/>
              <a:t>likely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622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0512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possibilities using a smartphone as a controller are huge, a game using the motion sensor of the phone could be developed, or the camera</a:t>
            </a:r>
            <a:r>
              <a:rPr lang="en-US" noProof="0"/>
              <a:t>, speakers PICTIONARY.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Or conceptual, benefit of having it’s own hidden information. Team game, where information are shared between team members, hide strategy….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964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 err="1"/>
              <a:t>Generic</a:t>
            </a:r>
            <a:r>
              <a:rPr lang="fr-CH" noProof="0" dirty="0"/>
              <a:t> part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123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/>
              <a:t>Architecture </a:t>
            </a:r>
            <a:r>
              <a:rPr lang="fr-CH" noProof="0" dirty="0" err="1"/>
              <a:t>useless</a:t>
            </a:r>
            <a:r>
              <a:rPr lang="fr-CH" noProof="0" dirty="0"/>
              <a:t> in a </a:t>
            </a:r>
            <a:r>
              <a:rPr lang="fr-CH" noProof="0" dirty="0" err="1"/>
              <a:t>while</a:t>
            </a:r>
            <a:r>
              <a:rPr lang="fr-CH" noProof="0" dirty="0"/>
              <a:t> </a:t>
            </a:r>
          </a:p>
          <a:p>
            <a:r>
              <a:rPr lang="fr-CH" noProof="0" dirty="0"/>
              <a:t>UI </a:t>
            </a:r>
            <a:r>
              <a:rPr lang="fr-CH" noProof="0" dirty="0" err="1"/>
              <a:t>elements</a:t>
            </a:r>
            <a:r>
              <a:rPr lang="fr-CH" noProof="0" dirty="0"/>
              <a:t> not </a:t>
            </a:r>
            <a:r>
              <a:rPr lang="fr-CH" noProof="0" dirty="0" err="1"/>
              <a:t>showing</a:t>
            </a:r>
            <a:r>
              <a:rPr lang="fr-CH" noProof="0" dirty="0"/>
              <a:t> on </a:t>
            </a:r>
            <a:r>
              <a:rPr lang="fr-CH" noProof="0" dirty="0" err="1"/>
              <a:t>android</a:t>
            </a:r>
            <a:r>
              <a:rPr lang="fr-CH" noProof="0" dirty="0"/>
              <a:t> version 4.4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4988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 err="1"/>
              <a:t>Llapi</a:t>
            </a:r>
            <a:r>
              <a:rPr lang="fr-CH" noProof="0" dirty="0"/>
              <a:t> </a:t>
            </a:r>
            <a:r>
              <a:rPr lang="fr-CH" noProof="0" dirty="0" err="1"/>
              <a:t>still</a:t>
            </a:r>
            <a:r>
              <a:rPr lang="fr-CH" noProof="0" dirty="0"/>
              <a:t> </a:t>
            </a:r>
            <a:r>
              <a:rPr lang="fr-CH" noProof="0" dirty="0" err="1"/>
              <a:t>usefull</a:t>
            </a:r>
            <a:r>
              <a:rPr lang="fr-CH" noProof="0" dirty="0"/>
              <a:t> !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2588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If </a:t>
            </a:r>
            <a:r>
              <a:rPr lang="fr-CH" dirty="0" err="1"/>
              <a:t>we</a:t>
            </a:r>
            <a:r>
              <a:rPr lang="fr-CH" dirty="0"/>
              <a:t> look in </a:t>
            </a:r>
            <a:r>
              <a:rPr lang="fr-CH" dirty="0" err="1"/>
              <a:t>detail</a:t>
            </a:r>
            <a:r>
              <a:rPr lang="fr-CH" dirty="0"/>
              <a:t> at the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incomes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mobile </a:t>
            </a:r>
            <a:r>
              <a:rPr lang="fr-CH" dirty="0" err="1"/>
              <a:t>games</a:t>
            </a:r>
            <a:r>
              <a:rPr lang="fr-CH" dirty="0"/>
              <a:t> are </a:t>
            </a:r>
            <a:r>
              <a:rPr lang="fr-CH" dirty="0" err="1"/>
              <a:t>around</a:t>
            </a:r>
            <a:r>
              <a:rPr lang="fr-CH" dirty="0"/>
              <a:t> 50% of the globale </a:t>
            </a:r>
            <a:r>
              <a:rPr lang="fr-CH" dirty="0" err="1"/>
              <a:t>amount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at the revenue of the digital </a:t>
            </a:r>
            <a:r>
              <a:rPr lang="fr-CH" dirty="0" err="1"/>
              <a:t>entertainement</a:t>
            </a:r>
            <a:r>
              <a:rPr lang="fr-CH" dirty="0"/>
              <a:t>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are far </a:t>
            </a:r>
            <a:r>
              <a:rPr lang="fr-CH" dirty="0" err="1"/>
              <a:t>above</a:t>
            </a:r>
            <a:r>
              <a:rPr lang="fr-CH" dirty="0"/>
              <a:t> the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category</a:t>
            </a:r>
            <a:r>
              <a:rPr lang="fr-CH" dirty="0"/>
              <a:t> and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indeed</a:t>
            </a:r>
            <a:r>
              <a:rPr lang="fr-CH" dirty="0"/>
              <a:t> lucrative.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place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being</a:t>
            </a:r>
            <a:r>
              <a:rPr lang="fr-CH" dirty="0"/>
              <a:t> </a:t>
            </a:r>
            <a:r>
              <a:rPr lang="fr-CH" dirty="0" err="1"/>
              <a:t>played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362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73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 err="1"/>
              <a:t>Here</a:t>
            </a:r>
            <a:r>
              <a:rPr lang="fr-CH" dirty="0"/>
              <a:t> 4 </a:t>
            </a:r>
            <a:r>
              <a:rPr lang="fr-CH" dirty="0" err="1"/>
              <a:t>players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Every</a:t>
            </a:r>
            <a:r>
              <a:rPr lang="fr-CH" dirty="0"/>
              <a:t> </a:t>
            </a:r>
            <a:r>
              <a:rPr lang="fr-CH" dirty="0" err="1"/>
              <a:t>players</a:t>
            </a:r>
            <a:r>
              <a:rPr lang="fr-CH" dirty="0"/>
              <a:t> have </a:t>
            </a:r>
            <a:r>
              <a:rPr lang="fr-CH" dirty="0" err="1"/>
              <a:t>it’s</a:t>
            </a:r>
            <a:r>
              <a:rPr lang="fr-CH" dirty="0"/>
              <a:t> </a:t>
            </a:r>
            <a:r>
              <a:rPr lang="fr-CH" dirty="0" err="1"/>
              <a:t>own</a:t>
            </a:r>
            <a:r>
              <a:rPr lang="fr-CH" dirty="0"/>
              <a:t> set of </a:t>
            </a:r>
            <a:r>
              <a:rPr lang="fr-CH" dirty="0" err="1"/>
              <a:t>button</a:t>
            </a:r>
            <a:r>
              <a:rPr lang="fr-CH" dirty="0"/>
              <a:t> </a:t>
            </a:r>
            <a:r>
              <a:rPr lang="fr-CH" dirty="0" err="1"/>
              <a:t>linked</a:t>
            </a:r>
            <a:r>
              <a:rPr lang="fr-CH" dirty="0"/>
              <a:t> to the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prefab</a:t>
            </a:r>
            <a:r>
              <a:rPr lang="fr-CH" dirty="0"/>
              <a:t>,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</a:t>
            </a:r>
            <a:r>
              <a:rPr lang="fr-CH" dirty="0" err="1"/>
              <a:t>canvas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disabled</a:t>
            </a:r>
            <a:r>
              <a:rPr lang="fr-CH" dirty="0"/>
              <a:t> at start to </a:t>
            </a:r>
            <a:r>
              <a:rPr lang="fr-CH" dirty="0" err="1"/>
              <a:t>avoid</a:t>
            </a:r>
            <a:r>
              <a:rPr lang="fr-CH" dirty="0"/>
              <a:t> </a:t>
            </a:r>
            <a:r>
              <a:rPr lang="fr-CH" dirty="0" err="1"/>
              <a:t>problem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Unity</a:t>
            </a:r>
            <a:r>
              <a:rPr lang="fr-CH" dirty="0"/>
              <a:t> UI and </a:t>
            </a:r>
            <a:r>
              <a:rPr lang="fr-CH" dirty="0" err="1"/>
              <a:t>UNeT</a:t>
            </a:r>
            <a:r>
              <a:rPr lang="fr-CH" dirty="0"/>
              <a:t>, </a:t>
            </a:r>
            <a:r>
              <a:rPr lang="fr-CH" dirty="0" err="1"/>
              <a:t>otherwise</a:t>
            </a:r>
            <a:r>
              <a:rPr lang="fr-CH" dirty="0"/>
              <a:t> </a:t>
            </a:r>
            <a:r>
              <a:rPr lang="fr-CH" dirty="0" err="1"/>
              <a:t>only</a:t>
            </a:r>
            <a:r>
              <a:rPr lang="fr-CH" dirty="0"/>
              <a:t> the </a:t>
            </a:r>
            <a:r>
              <a:rPr lang="fr-CH" dirty="0" err="1"/>
              <a:t>latest</a:t>
            </a:r>
            <a:r>
              <a:rPr lang="fr-CH" dirty="0"/>
              <a:t> </a:t>
            </a:r>
            <a:r>
              <a:rPr lang="fr-CH" dirty="0" err="1"/>
              <a:t>player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have a </a:t>
            </a:r>
            <a:r>
              <a:rPr lang="fr-CH" dirty="0" err="1"/>
              <a:t>functional</a:t>
            </a:r>
            <a:r>
              <a:rPr lang="fr-CH" dirty="0"/>
              <a:t> UI. </a:t>
            </a:r>
            <a:r>
              <a:rPr lang="fr-CH" dirty="0" err="1"/>
              <a:t>Each</a:t>
            </a:r>
            <a:r>
              <a:rPr lang="fr-CH" dirty="0"/>
              <a:t> one of the four buttons </a:t>
            </a:r>
            <a:r>
              <a:rPr lang="fr-CH" dirty="0" err="1"/>
              <a:t>works</a:t>
            </a:r>
            <a:r>
              <a:rPr lang="fr-CH" dirty="0"/>
              <a:t> in the </a:t>
            </a:r>
            <a:r>
              <a:rPr lang="fr-CH" dirty="0" err="1"/>
              <a:t>same</a:t>
            </a:r>
            <a:r>
              <a:rPr lang="fr-CH" dirty="0"/>
              <a:t> </a:t>
            </a:r>
            <a:r>
              <a:rPr lang="fr-CH" dirty="0" err="1"/>
              <a:t>way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</a:t>
            </a:r>
            <a:r>
              <a:rPr lang="fr-CH" dirty="0" err="1"/>
              <a:t>different</a:t>
            </a:r>
            <a:r>
              <a:rPr lang="fr-CH" dirty="0"/>
              <a:t> values. It checks if the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the local </a:t>
            </a:r>
            <a:r>
              <a:rPr lang="fr-CH" dirty="0" err="1"/>
              <a:t>player</a:t>
            </a:r>
            <a:r>
              <a:rPr lang="fr-CH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426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fire.com/ios-android-users/" TargetMode="External"/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amesforyoungminds.com/blog/2018/10/15/rummikub-a-classic-rummy-based-tile-ga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524729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84419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C0E344-9ABB-4EBD-A944-2B6ABB8A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226"/>
            <a:ext cx="10121461" cy="37955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fr-CH" dirty="0"/>
          </a:p>
          <a:p>
            <a:r>
              <a:rPr lang="fr-CH" dirty="0" err="1"/>
              <a:t>Implemented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as </a:t>
            </a:r>
            <a:r>
              <a:rPr lang="fr-CH" dirty="0" err="1"/>
              <a:t>example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84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Dedicated server</a:t>
            </a:r>
          </a:p>
          <a:p>
            <a:r>
              <a:rPr lang="en-GB" dirty="0"/>
              <a:t>Connection only possible on same network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Connection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59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1-4 players</a:t>
            </a:r>
          </a:p>
          <a:p>
            <a:r>
              <a:rPr lang="en-US" dirty="0"/>
              <a:t>Simple rules</a:t>
            </a:r>
          </a:p>
          <a:p>
            <a:r>
              <a:rPr lang="en-US" dirty="0"/>
              <a:t>Simple controller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BB32CA-BB41-4ABD-B213-AEA7DEE4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99" y="1179384"/>
            <a:ext cx="8577810" cy="48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C83D25C-366E-48E3-A2CB-A6497A25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25" y="1332000"/>
            <a:ext cx="2600688" cy="145752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A91C2D-1977-4477-93C2-0C11D33E34E7}"/>
              </a:ext>
            </a:extLst>
          </p:cNvPr>
          <p:cNvSpPr txBox="1"/>
          <p:nvPr/>
        </p:nvSpPr>
        <p:spPr>
          <a:xfrm>
            <a:off x="6249024" y="2967335"/>
            <a:ext cx="304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The </a:t>
            </a:r>
            <a:r>
              <a:rPr lang="fr-CH" dirty="0" err="1"/>
              <a:t>canvas</a:t>
            </a:r>
            <a:r>
              <a:rPr lang="fr-CH" dirty="0"/>
              <a:t> has 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disabled</a:t>
            </a:r>
            <a:r>
              <a:rPr lang="fr-CH" dirty="0"/>
              <a:t> in the </a:t>
            </a:r>
            <a:r>
              <a:rPr lang="fr-CH" dirty="0" err="1"/>
              <a:t>prefab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  <a:endParaRPr lang="en-US" dirty="0"/>
          </a:p>
        </p:txBody>
      </p:sp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680E8A14-683C-4149-8DCB-766F316C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51" y="1331913"/>
            <a:ext cx="5454099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15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1DD72B0-C342-4E90-9CB5-A202BD77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01" y="1332000"/>
            <a:ext cx="5075693" cy="20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974E1C3-3BC4-42FB-BA35-1521A1EB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43" y="1332000"/>
            <a:ext cx="6328202" cy="26337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5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2A7BB2-D38C-4789-A262-F0B2D791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01" y="1331006"/>
            <a:ext cx="6316433" cy="25099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17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9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43D0C5-A673-4EC5-A435-C4F9E1A9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94" y="1331006"/>
            <a:ext cx="5612240" cy="20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5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fr-CH" dirty="0"/>
          </a:p>
          <a:p>
            <a:r>
              <a:rPr lang="fr-CH" dirty="0"/>
              <a:t>Box </a:t>
            </a:r>
            <a:r>
              <a:rPr lang="fr-CH" dirty="0" err="1"/>
              <a:t>spawner</a:t>
            </a:r>
            <a:endParaRPr lang="fr-CH" dirty="0"/>
          </a:p>
          <a:p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1F19F9-3EAD-42DA-BB1D-C6AA379F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25" y="3991117"/>
            <a:ext cx="1371791" cy="7716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E7FDB1-23DB-47FC-9548-708F6099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025" y="1332000"/>
            <a:ext cx="3048425" cy="1781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23B5E9-A655-4868-B1D3-44EEB930F5ED}"/>
              </a:ext>
            </a:extLst>
          </p:cNvPr>
          <p:cNvSpPr txBox="1"/>
          <p:nvPr/>
        </p:nvSpPr>
        <p:spPr>
          <a:xfrm>
            <a:off x="6249024" y="3239673"/>
            <a:ext cx="304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Change </a:t>
            </a:r>
            <a:r>
              <a:rPr lang="fr-CH" dirty="0" err="1"/>
              <a:t>game</a:t>
            </a:r>
            <a:r>
              <a:rPr lang="fr-CH" dirty="0"/>
              <a:t> settings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19B0E9-E25A-4A8C-A85D-18B4A00AFE3E}"/>
              </a:ext>
            </a:extLst>
          </p:cNvPr>
          <p:cNvSpPr txBox="1"/>
          <p:nvPr/>
        </p:nvSpPr>
        <p:spPr>
          <a:xfrm>
            <a:off x="6249025" y="4958250"/>
            <a:ext cx="304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/>
              <a:t>Overlapsing</a:t>
            </a:r>
            <a:r>
              <a:rPr lang="fr-CH" dirty="0"/>
              <a:t> </a:t>
            </a:r>
            <a:r>
              <a:rPr lang="fr-CH" dirty="0" err="1"/>
              <a:t>spawning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275B9C-2E38-4F02-8C81-768BB070377B}"/>
              </a:ext>
            </a:extLst>
          </p:cNvPr>
          <p:cNvSpPr/>
          <p:nvPr/>
        </p:nvSpPr>
        <p:spPr>
          <a:xfrm>
            <a:off x="189571" y="6200078"/>
            <a:ext cx="9344722" cy="46583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21276" y="36385"/>
            <a:ext cx="8965322" cy="678523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23DF4C-DE16-48F7-A944-BCA11BE61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2849562" cy="365125"/>
          </a:xfrm>
        </p:spPr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20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fr-CH" dirty="0"/>
          </a:p>
          <a:p>
            <a:r>
              <a:rPr lang="fr-CH" dirty="0"/>
              <a:t>Box </a:t>
            </a:r>
            <a:r>
              <a:rPr lang="fr-CH" dirty="0" err="1"/>
              <a:t>spawner</a:t>
            </a:r>
            <a:endParaRPr lang="fr-CH" dirty="0"/>
          </a:p>
          <a:p>
            <a:r>
              <a:rPr lang="fr-CH" dirty="0"/>
              <a:t>Collisions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69DD57-77B0-44EB-90D1-80059B97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88" y="1248589"/>
            <a:ext cx="6677387" cy="42340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D08FE-51C7-4D2A-B6A9-D79A00157EA5}"/>
              </a:ext>
            </a:extLst>
          </p:cNvPr>
          <p:cNvSpPr txBox="1"/>
          <p:nvPr/>
        </p:nvSpPr>
        <p:spPr>
          <a:xfrm>
            <a:off x="4920888" y="5609411"/>
            <a:ext cx="667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Snake </a:t>
            </a:r>
            <a:r>
              <a:rPr lang="fr-CH" dirty="0" err="1"/>
              <a:t>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21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69670D0-CE21-4C76-ACEE-335B1C12FEA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</p:spPr>
        <p:txBody>
          <a:bodyPr/>
          <a:lstStyle/>
          <a:p>
            <a:r>
              <a:rPr lang="fr-CH" dirty="0"/>
              <a:t>Controls</a:t>
            </a:r>
          </a:p>
          <a:p>
            <a:r>
              <a:rPr lang="fr-CH" dirty="0"/>
              <a:t>Tail </a:t>
            </a:r>
            <a:r>
              <a:rPr lang="fr-CH" dirty="0" err="1"/>
              <a:t>movements</a:t>
            </a:r>
            <a:endParaRPr lang="fr-CH" dirty="0"/>
          </a:p>
          <a:p>
            <a:r>
              <a:rPr lang="fr-CH" dirty="0"/>
              <a:t>Box </a:t>
            </a:r>
            <a:r>
              <a:rPr lang="fr-CH" dirty="0" err="1"/>
              <a:t>spawner</a:t>
            </a:r>
            <a:endParaRPr lang="fr-CH" dirty="0"/>
          </a:p>
          <a:p>
            <a:r>
              <a:rPr lang="fr-CH" dirty="0"/>
              <a:t>Collisions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E58A9C-A702-4661-BE11-9D31570B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03" y="1248589"/>
            <a:ext cx="6710572" cy="42340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2FCC59-506F-44E4-BE3D-918C903296C6}"/>
              </a:ext>
            </a:extLst>
          </p:cNvPr>
          <p:cNvSpPr txBox="1"/>
          <p:nvPr/>
        </p:nvSpPr>
        <p:spPr>
          <a:xfrm>
            <a:off x="4920888" y="5609411"/>
            <a:ext cx="667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Snake </a:t>
            </a:r>
            <a:r>
              <a:rPr lang="fr-CH" dirty="0" err="1"/>
              <a:t>tail</a:t>
            </a:r>
            <a:r>
              <a:rPr lang="fr-CH" dirty="0"/>
              <a:t> </a:t>
            </a:r>
            <a:r>
              <a:rPr lang="fr-CH" dirty="0" err="1"/>
              <a:t>colliders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8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1210080"/>
            <a:ext cx="5508000" cy="4067231"/>
          </a:xfrm>
        </p:spPr>
        <p:txBody>
          <a:bodyPr/>
          <a:lstStyle/>
          <a:p>
            <a:r>
              <a:rPr lang="en-US" dirty="0"/>
              <a:t>2 players</a:t>
            </a:r>
          </a:p>
          <a:p>
            <a:r>
              <a:rPr lang="en-US" dirty="0"/>
              <a:t>Kind of a card game</a:t>
            </a:r>
          </a:p>
          <a:p>
            <a:r>
              <a:rPr lang="en-US" dirty="0"/>
              <a:t>Smarter controller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22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9A4885-C76C-45F5-BDE2-C8D165DB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1210080"/>
            <a:ext cx="4456151" cy="48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Domino game</a:t>
            </a:r>
            <a:endParaRPr lang="fr-CH" dirty="0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572B7-B37C-435D-8375-C30FD7E364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23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AC52368-0A5D-406D-8FC6-B1174DB9753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fr-CH" dirty="0"/>
              <a:t>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6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LLAPI </a:t>
            </a:r>
            <a:r>
              <a:rPr lang="fr-CH" dirty="0" err="1"/>
              <a:t>try</a:t>
            </a:r>
            <a:r>
              <a:rPr lang="fr-CH" dirty="0"/>
              <a:t> out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572B7-B37C-435D-8375-C30FD7E364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24</a:t>
            </a:fld>
            <a:endParaRPr lang="de-CH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1EB13DA-3723-4B94-8602-2A44AA23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" y="1344557"/>
            <a:ext cx="4457316" cy="23400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171CA8B-6778-4846-80B6-2DE67D06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17" y="1344557"/>
            <a:ext cx="4457316" cy="234009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FE6E2E9-BC2C-445F-A7E5-9B46230F7C6D}"/>
              </a:ext>
            </a:extLst>
          </p:cNvPr>
          <p:cNvSpPr txBox="1"/>
          <p:nvPr/>
        </p:nvSpPr>
        <p:spPr>
          <a:xfrm>
            <a:off x="914400" y="3428999"/>
            <a:ext cx="367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Server</a:t>
            </a:r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F0C190D-A714-4671-83F8-5F111D6170DB}"/>
              </a:ext>
            </a:extLst>
          </p:cNvPr>
          <p:cNvSpPr txBox="1"/>
          <p:nvPr/>
        </p:nvSpPr>
        <p:spPr>
          <a:xfrm>
            <a:off x="7462454" y="3429000"/>
            <a:ext cx="367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2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99F4D-956D-4E15-94AE-59D826D95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fr-CH" dirty="0"/>
              <a:t>T</a:t>
            </a:r>
            <a:r>
              <a:rPr lang="en-US" dirty="0" err="1"/>
              <a:t>echnical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26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A8897-AD3B-4488-9B2D-7E4F3DB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37" y="368847"/>
            <a:ext cx="5576532" cy="59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en-US" dirty="0"/>
              <a:t>Technical</a:t>
            </a:r>
          </a:p>
          <a:p>
            <a:pPr lvl="1"/>
            <a:r>
              <a:rPr lang="en-US" dirty="0"/>
              <a:t>Conceptual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27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B03A3D-70FD-4337-928F-0FD0DFD3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25" y="1957575"/>
            <a:ext cx="7334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endParaRPr lang="en-US" dirty="0"/>
          </a:p>
          <a:p>
            <a:r>
              <a:rPr lang="en-US" dirty="0"/>
              <a:t>Reusability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216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endParaRPr lang="en-US" dirty="0"/>
          </a:p>
          <a:p>
            <a:r>
              <a:rPr lang="en-US" dirty="0"/>
              <a:t>Reusability</a:t>
            </a:r>
          </a:p>
          <a:p>
            <a:pPr marL="0" indent="0">
              <a:buNone/>
            </a:pPr>
            <a:endParaRPr lang="en-US" dirty="0"/>
          </a:p>
          <a:p>
            <a:r>
              <a:rPr lang="fr-CH" dirty="0" err="1"/>
              <a:t>Throwbacks</a:t>
            </a:r>
            <a:endParaRPr lang="fr-CH" dirty="0"/>
          </a:p>
          <a:p>
            <a:pPr lvl="1"/>
            <a:r>
              <a:rPr lang="fr-CH" dirty="0" err="1"/>
              <a:t>Deprecation</a:t>
            </a:r>
            <a:r>
              <a:rPr lang="fr-CH" dirty="0"/>
              <a:t> of </a:t>
            </a:r>
            <a:r>
              <a:rPr lang="fr-CH" dirty="0" err="1"/>
              <a:t>UNeT</a:t>
            </a:r>
            <a:endParaRPr lang="fr-CH" dirty="0"/>
          </a:p>
          <a:p>
            <a:pPr lvl="1"/>
            <a:r>
              <a:rPr lang="fr-CH" dirty="0"/>
              <a:t>Android Version / </a:t>
            </a:r>
            <a:r>
              <a:rPr lang="fr-CH" dirty="0" err="1"/>
              <a:t>Unity</a:t>
            </a:r>
            <a:r>
              <a:rPr lang="fr-CH" dirty="0"/>
              <a:t> UI</a:t>
            </a:r>
          </a:p>
          <a:p>
            <a:pPr lvl="1"/>
            <a:r>
              <a:rPr lang="fr-CH" dirty="0" err="1"/>
              <a:t>Deployement</a:t>
            </a:r>
            <a:r>
              <a:rPr lang="fr-CH" dirty="0"/>
              <a:t> </a:t>
            </a:r>
            <a:r>
              <a:rPr lang="fr-CH" dirty="0" err="1"/>
              <a:t>problems</a:t>
            </a:r>
            <a:endParaRPr lang="fr-CH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41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882B02B2-0CD4-4364-9810-3F5166C64D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4961628"/>
              </p:ext>
            </p:extLst>
          </p:nvPr>
        </p:nvGraphicFramePr>
        <p:xfrm>
          <a:off x="457199" y="1331913"/>
          <a:ext cx="11249025" cy="47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A02D283-DC0E-41D9-A6A5-1C6D164B4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endParaRPr lang="en-US" dirty="0"/>
          </a:p>
          <a:p>
            <a:r>
              <a:rPr lang="en-US" dirty="0"/>
              <a:t>Reusability</a:t>
            </a:r>
          </a:p>
          <a:p>
            <a:pPr marL="0" indent="0">
              <a:buNone/>
            </a:pPr>
            <a:endParaRPr lang="en-US" dirty="0"/>
          </a:p>
          <a:p>
            <a:r>
              <a:rPr lang="fr-CH" dirty="0" err="1"/>
              <a:t>Throwbacks</a:t>
            </a:r>
            <a:endParaRPr lang="en-US" dirty="0"/>
          </a:p>
          <a:p>
            <a:r>
              <a:rPr lang="fr-CH" dirty="0"/>
              <a:t>O</a:t>
            </a:r>
            <a:r>
              <a:rPr lang="en-US" dirty="0" err="1"/>
              <a:t>ther</a:t>
            </a:r>
            <a:r>
              <a:rPr lang="en-US" dirty="0"/>
              <a:t> path</a:t>
            </a:r>
          </a:p>
          <a:p>
            <a:pPr lvl="1"/>
            <a:r>
              <a:rPr lang="fr-CH" dirty="0"/>
              <a:t>P</a:t>
            </a:r>
            <a:r>
              <a:rPr lang="en-US" dirty="0" err="1"/>
              <a:t>hoton</a:t>
            </a:r>
            <a:endParaRPr lang="en-US" dirty="0"/>
          </a:p>
          <a:p>
            <a:pPr lvl="1"/>
            <a:r>
              <a:rPr lang="fr-CH" dirty="0"/>
              <a:t>L</a:t>
            </a:r>
            <a:r>
              <a:rPr lang="en-US" dirty="0"/>
              <a:t>LAPI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996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6918-9050-4986-BC3E-8475D66AD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  <a:p>
            <a:r>
              <a:rPr lang="fr-CH" dirty="0"/>
              <a:t>2. </a:t>
            </a:r>
            <a:r>
              <a:rPr lang="en-US" dirty="0">
                <a:hlinkClick r:id="rId3"/>
              </a:rPr>
              <a:t>https://buildfire.com/ios-android-users/</a:t>
            </a:r>
            <a:endParaRPr lang="en-US" dirty="0"/>
          </a:p>
          <a:p>
            <a:r>
              <a:rPr lang="fr-CH" dirty="0"/>
              <a:t>3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https://www.gamesforyoungminds.com/blog/2018/10/15/rummikub-a-classic-rummy-based-tile-game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DD0A49-CFFF-43A0-B8B3-A9D778F7C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B64839-1F1A-4C4F-8EDF-C9800621A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046380"/>
            <a:ext cx="9657545" cy="5811620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857F7F1-10B1-4CB9-87CC-934A15178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F5CA7D-EF99-4001-A28B-EEDCCB6B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37" y="2540219"/>
            <a:ext cx="5668199" cy="23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AB22AB-D3B7-4791-B974-498D3911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2214750"/>
            <a:ext cx="31146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BBA3E3-87DC-4301-8550-86AFCD7A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84" y="2517579"/>
            <a:ext cx="7204841" cy="3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91" y="1594994"/>
            <a:ext cx="603969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10" y="1594994"/>
            <a:ext cx="6023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401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1941</TotalTime>
  <Words>2180</Words>
  <Application>Microsoft Office PowerPoint</Application>
  <PresentationFormat>Personnalisé</PresentationFormat>
  <Paragraphs>219</Paragraphs>
  <Slides>32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Présentation PowerPoint</vt:lpstr>
      <vt:lpstr>Device based comparison</vt:lpstr>
      <vt:lpstr>Revenue comparison</vt:lpstr>
      <vt:lpstr>Goals</vt:lpstr>
      <vt:lpstr>Goals</vt:lpstr>
      <vt:lpstr>Goals</vt:lpstr>
      <vt:lpstr>Framework</vt:lpstr>
      <vt:lpstr>Framework</vt:lpstr>
      <vt:lpstr>Framework</vt:lpstr>
      <vt:lpstr>Connection</vt:lpstr>
      <vt:lpstr>Snake game</vt:lpstr>
      <vt:lpstr>Snake game</vt:lpstr>
      <vt:lpstr>Snake game</vt:lpstr>
      <vt:lpstr>Snake game</vt:lpstr>
      <vt:lpstr>Snake game</vt:lpstr>
      <vt:lpstr>Snake game</vt:lpstr>
      <vt:lpstr>Snake game</vt:lpstr>
      <vt:lpstr>Snake game</vt:lpstr>
      <vt:lpstr>Snake game</vt:lpstr>
      <vt:lpstr>Snake game</vt:lpstr>
      <vt:lpstr>Domino game</vt:lpstr>
      <vt:lpstr>Domino game</vt:lpstr>
      <vt:lpstr>LLAPI try out</vt:lpstr>
      <vt:lpstr>Demo</vt:lpstr>
      <vt:lpstr>Conclusion</vt:lpstr>
      <vt:lpstr>Conclusion</vt:lpstr>
      <vt:lpstr>Conclusion</vt:lpstr>
      <vt:lpstr>Conclusion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Flückiger Quentin</cp:lastModifiedBy>
  <cp:revision>105</cp:revision>
  <cp:lastPrinted>2013-08-23T11:57:04Z</cp:lastPrinted>
  <dcterms:created xsi:type="dcterms:W3CDTF">2019-05-20T20:57:58Z</dcterms:created>
  <dcterms:modified xsi:type="dcterms:W3CDTF">2019-06-26T02:10:46Z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